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26"/>
  </p:notesMasterIdLst>
  <p:handoutMasterIdLst>
    <p:handoutMasterId r:id="rId27"/>
  </p:handoutMasterIdLst>
  <p:sldIdLst>
    <p:sldId id="256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301" r:id="rId17"/>
    <p:sldId id="292" r:id="rId18"/>
    <p:sldId id="294" r:id="rId19"/>
    <p:sldId id="295" r:id="rId20"/>
    <p:sldId id="296" r:id="rId21"/>
    <p:sldId id="297" r:id="rId22"/>
    <p:sldId id="298" r:id="rId23"/>
    <p:sldId id="299" r:id="rId24"/>
    <p:sldId id="300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mp Capt Geoffrey R" initials="SCGR" lastIdx="4" clrIdx="0"/>
  <p:cmAuthor id="2" name="Rudd PFC Christian S" initials="RPCS" lastIdx="1" clrIdx="1">
    <p:extLst>
      <p:ext uri="{19B8F6BF-5375-455C-9EA6-DF929625EA0E}">
        <p15:presenceInfo xmlns:p15="http://schemas.microsoft.com/office/powerpoint/2012/main" userId="S-1-5-21-2103720589-201469717-587693536-40294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15C"/>
    <a:srgbClr val="000050"/>
    <a:srgbClr val="0000F2"/>
    <a:srgbClr val="002637"/>
    <a:srgbClr val="040404"/>
    <a:srgbClr val="B00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D3ECB9-4DE8-573A-8B89-90C7BBF3981F}" v="3" dt="2024-02-22T18:24:03.8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4" autoAdjust="0"/>
    <p:restoredTop sz="95223" autoAdjust="0"/>
  </p:normalViewPr>
  <p:slideViewPr>
    <p:cSldViewPr snapToGrid="0">
      <p:cViewPr varScale="1">
        <p:scale>
          <a:sx n="52" d="100"/>
          <a:sy n="52" d="100"/>
        </p:scale>
        <p:origin x="120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708" y="8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eascruz, Kimberly" userId="S::coreascruzk@state.gov::84968e7c-c78c-4164-bdcd-33966c24a107" providerId="AD" clId="Web-{2CD3ECB9-4DE8-573A-8B89-90C7BBF3981F}"/>
    <pc:docChg chg="mod modSld">
      <pc:chgData name="Coreascruz, Kimberly" userId="S::coreascruzk@state.gov::84968e7c-c78c-4164-bdcd-33966c24a107" providerId="AD" clId="Web-{2CD3ECB9-4DE8-573A-8B89-90C7BBF3981F}" dt="2024-02-22T18:24:01.485" v="2" actId="20577"/>
      <pc:docMkLst>
        <pc:docMk/>
      </pc:docMkLst>
      <pc:sldChg chg="modSp">
        <pc:chgData name="Coreascruz, Kimberly" userId="S::coreascruzk@state.gov::84968e7c-c78c-4164-bdcd-33966c24a107" providerId="AD" clId="Web-{2CD3ECB9-4DE8-573A-8B89-90C7BBF3981F}" dt="2024-02-22T18:24:01.485" v="2" actId="20577"/>
        <pc:sldMkLst>
          <pc:docMk/>
          <pc:sldMk cId="14181211" sldId="296"/>
        </pc:sldMkLst>
        <pc:spChg chg="mod">
          <ac:chgData name="Coreascruz, Kimberly" userId="S::coreascruzk@state.gov::84968e7c-c78c-4164-bdcd-33966c24a107" providerId="AD" clId="Web-{2CD3ECB9-4DE8-573A-8B89-90C7BBF3981F}" dt="2024-02-22T18:24:01.485" v="2" actId="20577"/>
          <ac:spMkLst>
            <pc:docMk/>
            <pc:sldMk cId="14181211" sldId="296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6BD5A3FB-AA92-4A09-B8C9-321B86466BEC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F8BD2C71-7DE8-4962-8FE9-877344B153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30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3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DE00FF5C-1EB0-4093-94C2-B17878237722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8"/>
            <a:ext cx="5608320" cy="3660458"/>
          </a:xfrm>
          <a:prstGeom prst="rect">
            <a:avLst/>
          </a:prstGeom>
        </p:spPr>
        <p:txBody>
          <a:bodyPr vert="horz" lIns="93150" tIns="46576" rIns="93150" bIns="4657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FCD9C920-F07D-49BD-8674-C8BC02442C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59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708025"/>
            <a:ext cx="4725988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C22DF-B9BA-4BD3-96CF-B7E127495320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316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9C920-F07D-49BD-8674-C8BC02442C3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148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089717"/>
            <a:ext cx="9144000" cy="138327"/>
          </a:xfrm>
          <a:prstGeom prst="rect">
            <a:avLst/>
          </a:prstGeom>
          <a:solidFill>
            <a:srgbClr val="000050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46654253-AC00-4841-A041-F1180D151C67}"/>
              </a:ext>
            </a:extLst>
          </p:cNvPr>
          <p:cNvSpPr txBox="1">
            <a:spLocks/>
          </p:cNvSpPr>
          <p:nvPr userDrawn="1"/>
        </p:nvSpPr>
        <p:spPr>
          <a:xfrm>
            <a:off x="469369" y="549828"/>
            <a:ext cx="8205261" cy="3996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600" b="1" kern="1200">
                <a:solidFill>
                  <a:srgbClr val="000050"/>
                </a:solidFill>
                <a:latin typeface="Arial Black" panose="020B0A04020102020204" pitchFamily="34" charset="0"/>
                <a:ea typeface="+mj-ea"/>
                <a:cs typeface="Arial" pitchFamily="34" charset="0"/>
              </a:defRPr>
            </a:lvl1pPr>
          </a:lstStyle>
          <a:p>
            <a:endParaRPr lang="en-CA" sz="3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99F852-A3AB-4D40-A707-24722165E0CA}"/>
              </a:ext>
            </a:extLst>
          </p:cNvPr>
          <p:cNvSpPr/>
          <p:nvPr userDrawn="1"/>
        </p:nvSpPr>
        <p:spPr>
          <a:xfrm>
            <a:off x="3907393" y="40300"/>
            <a:ext cx="1329211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25" b="1" dirty="0">
                <a:solidFill>
                  <a:srgbClr val="00B050"/>
                </a:solidFill>
              </a:rPr>
              <a:t>UNCLASSIFIED//FOUO</a:t>
            </a:r>
            <a:endParaRPr lang="en-US" sz="825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BF6398-88AE-4500-AA9B-56C813EE14C2}"/>
              </a:ext>
            </a:extLst>
          </p:cNvPr>
          <p:cNvSpPr txBox="1"/>
          <p:nvPr userDrawn="1"/>
        </p:nvSpPr>
        <p:spPr>
          <a:xfrm>
            <a:off x="2372965" y="5260452"/>
            <a:ext cx="43980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50" dirty="0">
                <a:solidFill>
                  <a:srgbClr val="000050"/>
                </a:solidFill>
              </a:rPr>
              <a:t>Overall Classification of this brief is: </a:t>
            </a:r>
            <a:r>
              <a:rPr lang="en-US" altLang="en-US" sz="1350" b="1" dirty="0">
                <a:solidFill>
                  <a:srgbClr val="00B050"/>
                </a:solidFill>
              </a:rPr>
              <a:t>UNCLASSIFIED//FOUO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00BAF0DC-36EB-47A2-9D3D-238636BC9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6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089717"/>
            <a:ext cx="9144000" cy="138327"/>
          </a:xfrm>
          <a:prstGeom prst="rect">
            <a:avLst/>
          </a:prstGeom>
          <a:solidFill>
            <a:srgbClr val="000050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600">
                <a:solidFill>
                  <a:srgbClr val="7F7F7F"/>
                </a:solidFill>
                <a:cs typeface="Arial" pitchFamily="34" charset="0"/>
              </a:rPr>
              <a:pPr algn="r"/>
              <a:t>‹#›</a:t>
            </a:fld>
            <a:endParaRPr lang="en-CA" sz="600" dirty="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376CDD-78EC-4E93-B287-FD232D5F8C1E}"/>
              </a:ext>
            </a:extLst>
          </p:cNvPr>
          <p:cNvSpPr/>
          <p:nvPr userDrawn="1"/>
        </p:nvSpPr>
        <p:spPr>
          <a:xfrm>
            <a:off x="3907393" y="40300"/>
            <a:ext cx="1329211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25" b="1" dirty="0">
                <a:solidFill>
                  <a:srgbClr val="00B050"/>
                </a:solidFill>
              </a:rPr>
              <a:t>UNCLASSIFIED//FOUO</a:t>
            </a:r>
            <a:endParaRPr lang="en-US" sz="825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38A4BE-35A5-416B-8E56-AB6DEDDFEFE4}"/>
              </a:ext>
            </a:extLst>
          </p:cNvPr>
          <p:cNvSpPr/>
          <p:nvPr userDrawn="1"/>
        </p:nvSpPr>
        <p:spPr>
          <a:xfrm>
            <a:off x="3907393" y="6598409"/>
            <a:ext cx="1329211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25" b="1" dirty="0">
                <a:solidFill>
                  <a:srgbClr val="00B050"/>
                </a:solidFill>
              </a:rPr>
              <a:t>UNCLASSIFIED//FOUO</a:t>
            </a:r>
            <a:endParaRPr lang="en-US" sz="825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88CC45-0384-4AD8-BB25-528868E9E5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8" y="745965"/>
            <a:ext cx="7886700" cy="48429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4A962-5497-496B-8CF6-7B0B390698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255" y="1555208"/>
            <a:ext cx="8493485" cy="450589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50"/>
                </a:solidFill>
              </a:defRPr>
            </a:lvl1pPr>
            <a:lvl2pPr>
              <a:defRPr>
                <a:solidFill>
                  <a:srgbClr val="000050"/>
                </a:solidFill>
              </a:defRPr>
            </a:lvl2pPr>
            <a:lvl3pPr>
              <a:defRPr>
                <a:solidFill>
                  <a:srgbClr val="000050"/>
                </a:solidFill>
              </a:defRPr>
            </a:lvl3pPr>
            <a:lvl4pPr>
              <a:defRPr>
                <a:solidFill>
                  <a:srgbClr val="000050"/>
                </a:solidFill>
              </a:defRPr>
            </a:lvl4pPr>
            <a:lvl5pPr>
              <a:defRPr>
                <a:solidFill>
                  <a:srgbClr val="00005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350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089717"/>
            <a:ext cx="9144000" cy="138327"/>
          </a:xfrm>
          <a:prstGeom prst="rect">
            <a:avLst/>
          </a:prstGeom>
          <a:solidFill>
            <a:srgbClr val="000050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600">
                <a:solidFill>
                  <a:srgbClr val="7F7F7F"/>
                </a:solidFill>
                <a:cs typeface="Arial" pitchFamily="34" charset="0"/>
              </a:rPr>
              <a:pPr algn="r"/>
              <a:t>‹#›</a:t>
            </a:fld>
            <a:endParaRPr lang="en-CA" sz="600" dirty="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376CDD-78EC-4E93-B287-FD232D5F8C1E}"/>
              </a:ext>
            </a:extLst>
          </p:cNvPr>
          <p:cNvSpPr/>
          <p:nvPr userDrawn="1"/>
        </p:nvSpPr>
        <p:spPr>
          <a:xfrm>
            <a:off x="3907393" y="40300"/>
            <a:ext cx="1329211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25" b="1" dirty="0">
                <a:solidFill>
                  <a:srgbClr val="00B050"/>
                </a:solidFill>
              </a:rPr>
              <a:t>UNCLASSIFIED//FOUO</a:t>
            </a:r>
            <a:endParaRPr lang="en-US" sz="825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38A4BE-35A5-416B-8E56-AB6DEDDFEFE4}"/>
              </a:ext>
            </a:extLst>
          </p:cNvPr>
          <p:cNvSpPr/>
          <p:nvPr userDrawn="1"/>
        </p:nvSpPr>
        <p:spPr>
          <a:xfrm>
            <a:off x="3907393" y="6598409"/>
            <a:ext cx="1329211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25" b="1" dirty="0">
                <a:solidFill>
                  <a:srgbClr val="00B050"/>
                </a:solidFill>
              </a:rPr>
              <a:t>UNCLASSIFIED//FOUO</a:t>
            </a:r>
            <a:endParaRPr lang="en-US" sz="825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BDD175D-28E3-465C-BDF9-897EEA2D91D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85002053"/>
              </p:ext>
            </p:extLst>
          </p:nvPr>
        </p:nvGraphicFramePr>
        <p:xfrm>
          <a:off x="355753" y="1480008"/>
          <a:ext cx="8432494" cy="4719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6247">
                  <a:extLst>
                    <a:ext uri="{9D8B030D-6E8A-4147-A177-3AD203B41FA5}">
                      <a16:colId xmlns:a16="http://schemas.microsoft.com/office/drawing/2014/main" val="2917871529"/>
                    </a:ext>
                  </a:extLst>
                </a:gridCol>
                <a:gridCol w="4216247">
                  <a:extLst>
                    <a:ext uri="{9D8B030D-6E8A-4147-A177-3AD203B41FA5}">
                      <a16:colId xmlns:a16="http://schemas.microsoft.com/office/drawing/2014/main" val="1933602881"/>
                    </a:ext>
                  </a:extLst>
                </a:gridCol>
              </a:tblGrid>
              <a:tr h="235979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50"/>
                          </a:solidFill>
                        </a:rPr>
                        <a:t>Current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50"/>
                          </a:solidFill>
                        </a:rPr>
                        <a:t>Future</a:t>
                      </a:r>
                    </a:p>
                    <a:p>
                      <a:endParaRPr lang="en-US" sz="1600" dirty="0">
                        <a:solidFill>
                          <a:srgbClr val="00005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0638759"/>
                  </a:ext>
                </a:extLst>
              </a:tr>
              <a:tr h="2359791">
                <a:tc>
                  <a:txBody>
                    <a:bodyPr/>
                    <a:lstStyle/>
                    <a:p>
                      <a:endParaRPr lang="en-US" sz="400" b="1" dirty="0">
                        <a:solidFill>
                          <a:srgbClr val="000050"/>
                        </a:solidFill>
                      </a:endParaRPr>
                    </a:p>
                    <a:p>
                      <a:r>
                        <a:rPr lang="en-US" sz="1600" b="1" dirty="0">
                          <a:solidFill>
                            <a:srgbClr val="000050"/>
                          </a:solidFill>
                        </a:rPr>
                        <a:t>Issues/Concerns</a:t>
                      </a:r>
                    </a:p>
                    <a:p>
                      <a:endParaRPr lang="en-US" sz="1600" b="1" dirty="0">
                        <a:solidFill>
                          <a:srgbClr val="000050"/>
                        </a:solidFill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b="1" dirty="0">
                        <a:solidFill>
                          <a:srgbClr val="000050"/>
                        </a:solidFill>
                      </a:endParaRPr>
                    </a:p>
                    <a:p>
                      <a:r>
                        <a:rPr lang="en-US" sz="1600" b="1" dirty="0">
                          <a:solidFill>
                            <a:srgbClr val="000050"/>
                          </a:solidFill>
                        </a:rPr>
                        <a:t>Focus</a:t>
                      </a:r>
                    </a:p>
                    <a:p>
                      <a:endParaRPr lang="en-US" sz="1600" b="1" dirty="0">
                        <a:solidFill>
                          <a:srgbClr val="00005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65659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188CC45-0384-4AD8-BB25-528868E9E5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8" y="745965"/>
            <a:ext cx="7886700" cy="48429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Enter Section 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947A985E-4D81-4CDF-9A96-799D025C9E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357" y="1754337"/>
            <a:ext cx="3686175" cy="1754187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rgbClr val="000050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rgbClr val="000050"/>
                </a:solidFill>
              </a:defRPr>
            </a:lvl2pPr>
            <a:lvl3pPr>
              <a:spcAft>
                <a:spcPts val="0"/>
              </a:spcAft>
              <a:defRPr sz="1100">
                <a:solidFill>
                  <a:srgbClr val="000050"/>
                </a:solidFill>
              </a:defRPr>
            </a:lvl3pPr>
            <a:lvl4pPr>
              <a:spcAft>
                <a:spcPts val="0"/>
              </a:spcAft>
              <a:defRPr sz="1050">
                <a:solidFill>
                  <a:srgbClr val="000050"/>
                </a:solidFill>
              </a:defRPr>
            </a:lvl4pPr>
            <a:lvl5pPr>
              <a:spcAft>
                <a:spcPts val="0"/>
              </a:spcAft>
              <a:defRPr sz="1000">
                <a:solidFill>
                  <a:srgbClr val="00005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94001062-323D-4722-A84A-CDC1E4AEB6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26723" y="1754337"/>
            <a:ext cx="3686175" cy="1754187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rgbClr val="000050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rgbClr val="000050"/>
                </a:solidFill>
              </a:defRPr>
            </a:lvl2pPr>
            <a:lvl3pPr>
              <a:spcAft>
                <a:spcPts val="0"/>
              </a:spcAft>
              <a:defRPr sz="1100">
                <a:solidFill>
                  <a:srgbClr val="000050"/>
                </a:solidFill>
              </a:defRPr>
            </a:lvl3pPr>
            <a:lvl4pPr>
              <a:spcAft>
                <a:spcPts val="0"/>
              </a:spcAft>
              <a:defRPr sz="1050">
                <a:solidFill>
                  <a:srgbClr val="000050"/>
                </a:solidFill>
              </a:defRPr>
            </a:lvl4pPr>
            <a:lvl5pPr>
              <a:spcAft>
                <a:spcPts val="0"/>
              </a:spcAft>
              <a:defRPr sz="1000">
                <a:solidFill>
                  <a:srgbClr val="00005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504BEB09-3E02-4B3D-9F03-090B7D8637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57" y="4188023"/>
            <a:ext cx="3686175" cy="1754187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rgbClr val="000050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rgbClr val="000050"/>
                </a:solidFill>
              </a:defRPr>
            </a:lvl2pPr>
            <a:lvl3pPr>
              <a:spcAft>
                <a:spcPts val="0"/>
              </a:spcAft>
              <a:defRPr sz="1100">
                <a:solidFill>
                  <a:srgbClr val="000050"/>
                </a:solidFill>
              </a:defRPr>
            </a:lvl3pPr>
            <a:lvl4pPr>
              <a:spcAft>
                <a:spcPts val="0"/>
              </a:spcAft>
              <a:defRPr sz="1050">
                <a:solidFill>
                  <a:srgbClr val="000050"/>
                </a:solidFill>
              </a:defRPr>
            </a:lvl4pPr>
            <a:lvl5pPr>
              <a:spcAft>
                <a:spcPts val="0"/>
              </a:spcAft>
              <a:defRPr sz="1000">
                <a:solidFill>
                  <a:srgbClr val="00005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028F3523-E211-4293-97CA-FACD195E07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6722" y="4188022"/>
            <a:ext cx="3686175" cy="1754187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rgbClr val="000050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rgbClr val="000050"/>
                </a:solidFill>
              </a:defRPr>
            </a:lvl2pPr>
            <a:lvl3pPr>
              <a:spcAft>
                <a:spcPts val="0"/>
              </a:spcAft>
              <a:defRPr sz="1100">
                <a:solidFill>
                  <a:srgbClr val="000050"/>
                </a:solidFill>
              </a:defRPr>
            </a:lvl3pPr>
            <a:lvl4pPr>
              <a:spcAft>
                <a:spcPts val="0"/>
              </a:spcAft>
              <a:defRPr sz="1050">
                <a:solidFill>
                  <a:srgbClr val="000050"/>
                </a:solidFill>
              </a:defRPr>
            </a:lvl4pPr>
            <a:lvl5pPr>
              <a:spcAft>
                <a:spcPts val="0"/>
              </a:spcAft>
              <a:defRPr sz="1000">
                <a:solidFill>
                  <a:srgbClr val="00005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031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ag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995" y="1162050"/>
            <a:ext cx="8686006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675">
                <a:solidFill>
                  <a:srgbClr val="7F7F7F"/>
                </a:solidFill>
                <a:cs typeface="Arial" pitchFamily="34" charset="0"/>
              </a:rPr>
              <a:pPr algn="r"/>
              <a:t>‹#›</a:t>
            </a:fld>
            <a:endParaRPr lang="en-CA" sz="675" dirty="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297641-1ABC-4B85-B2DB-2ED508903C80}"/>
              </a:ext>
            </a:extLst>
          </p:cNvPr>
          <p:cNvSpPr/>
          <p:nvPr userDrawn="1"/>
        </p:nvSpPr>
        <p:spPr>
          <a:xfrm>
            <a:off x="3907393" y="40300"/>
            <a:ext cx="1329211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25" b="1" dirty="0">
                <a:solidFill>
                  <a:srgbClr val="00B050"/>
                </a:solidFill>
              </a:rPr>
              <a:t>UNCLASSIFIED//FOUO</a:t>
            </a:r>
            <a:endParaRPr lang="en-US" sz="825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03873-4EAA-417E-9B73-AF2203CFE0A9}"/>
              </a:ext>
            </a:extLst>
          </p:cNvPr>
          <p:cNvSpPr/>
          <p:nvPr userDrawn="1"/>
        </p:nvSpPr>
        <p:spPr>
          <a:xfrm>
            <a:off x="3907393" y="6598409"/>
            <a:ext cx="1329211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25" b="1" dirty="0">
                <a:solidFill>
                  <a:srgbClr val="00B050"/>
                </a:solidFill>
              </a:rPr>
              <a:t>UNCLASSIFIED//FOUO</a:t>
            </a:r>
            <a:endParaRPr lang="en-US" sz="825" dirty="0"/>
          </a:p>
        </p:txBody>
      </p:sp>
      <p:sp>
        <p:nvSpPr>
          <p:cNvPr id="14" name="Title 21">
            <a:extLst>
              <a:ext uri="{FF2B5EF4-FFF2-40B4-BE49-F238E27FC236}">
                <a16:creationId xmlns:a16="http://schemas.microsoft.com/office/drawing/2014/main" id="{6462E2D0-0340-41AE-B594-7F671B493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8" y="370061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843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Paragraph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675">
                <a:solidFill>
                  <a:srgbClr val="7F7F7F"/>
                </a:solidFill>
                <a:cs typeface="Arial" pitchFamily="34" charset="0"/>
              </a:rPr>
              <a:pPr algn="r"/>
              <a:t>‹#›</a:t>
            </a:fld>
            <a:endParaRPr lang="en-CA" sz="675" dirty="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8788" y="1358900"/>
            <a:ext cx="8221662" cy="4889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88108598"/>
              </p:ext>
            </p:extLst>
          </p:nvPr>
        </p:nvGraphicFramePr>
        <p:xfrm>
          <a:off x="457992" y="1397000"/>
          <a:ext cx="8223108" cy="17653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55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5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5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5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0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 userDrawn="1"/>
        </p:nvCxnSpPr>
        <p:spPr>
          <a:xfrm>
            <a:off x="457995" y="1162050"/>
            <a:ext cx="8686006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899A08D-F7D6-4543-AF8F-A0202A1282FD}"/>
              </a:ext>
            </a:extLst>
          </p:cNvPr>
          <p:cNvSpPr/>
          <p:nvPr userDrawn="1"/>
        </p:nvSpPr>
        <p:spPr>
          <a:xfrm>
            <a:off x="3907393" y="40300"/>
            <a:ext cx="1329211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25" b="1" dirty="0">
                <a:solidFill>
                  <a:srgbClr val="00B050"/>
                </a:solidFill>
              </a:rPr>
              <a:t>UNCLASSIFIED//FOUO</a:t>
            </a:r>
            <a:endParaRPr lang="en-US" sz="825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1F91BF-194F-4D58-BE0A-506F43A64C07}"/>
              </a:ext>
            </a:extLst>
          </p:cNvPr>
          <p:cNvSpPr/>
          <p:nvPr userDrawn="1"/>
        </p:nvSpPr>
        <p:spPr>
          <a:xfrm>
            <a:off x="3907393" y="6598409"/>
            <a:ext cx="1329211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25" b="1" dirty="0">
                <a:solidFill>
                  <a:srgbClr val="00B050"/>
                </a:solidFill>
              </a:rPr>
              <a:t>UNCLASSIFIED//FOUO</a:t>
            </a:r>
            <a:endParaRPr lang="en-US" sz="825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88CC45-0384-4AD8-BB25-528868E9E5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8" y="745965"/>
            <a:ext cx="7886700" cy="48429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Enter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00819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0"/>
            <a:ext cx="51816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31185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35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0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0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35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67360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8517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131D6F-A7BE-4C60-A81F-1EBA1A7CBB28}"/>
              </a:ext>
            </a:extLst>
          </p:cNvPr>
          <p:cNvSpPr/>
          <p:nvPr userDrawn="1"/>
        </p:nvSpPr>
        <p:spPr>
          <a:xfrm>
            <a:off x="0" y="1089717"/>
            <a:ext cx="9144000" cy="138327"/>
          </a:xfrm>
          <a:prstGeom prst="rect">
            <a:avLst/>
          </a:prstGeom>
          <a:solidFill>
            <a:srgbClr val="000050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0F923D-9C3F-4A8F-9E16-5C2FA54A83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59524" l="0" r="51485">
                        <a14:foregroundMark x1="18482" y1="19577" x2="18482" y2="19577"/>
                        <a14:foregroundMark x1="14521" y1="16931" x2="14521" y2="16931"/>
                        <a14:foregroundMark x1="37624" y1="40476" x2="37624" y2="40476"/>
                        <a14:foregroundMark x1="37954" y1="38095" x2="37954" y2="38095"/>
                        <a14:foregroundMark x1="35314" y1="34656" x2="35314" y2="34656"/>
                        <a14:foregroundMark x1="35974" y1="44180" x2="35974" y2="44180"/>
                        <a14:foregroundMark x1="29703" y1="13228" x2="29703" y2="13228"/>
                        <a14:foregroundMark x1="35974" y1="10847" x2="35974" y2="10847"/>
                        <a14:foregroundMark x1="6271" y1="29365" x2="6271" y2="29365"/>
                        <a14:foregroundMark x1="19802" y1="48942" x2="19802" y2="48942"/>
                        <a14:foregroundMark x1="20132" y1="46032" x2="20132" y2="46032"/>
                        <a14:foregroundMark x1="22772" y1="44974" x2="22772" y2="44974"/>
                        <a14:foregroundMark x1="31683" y1="41799" x2="31683" y2="41799"/>
                        <a14:foregroundMark x1="33993" y1="46825" x2="33993" y2="46825"/>
                        <a14:foregroundMark x1="31023" y1="46032" x2="31023" y2="46032"/>
                        <a14:foregroundMark x1="38944" y1="45503" x2="38944" y2="45503"/>
                        <a14:foregroundMark x1="26073" y1="17725" x2="26073" y2="17725"/>
                        <a14:foregroundMark x1="42244" y1="29630" x2="42244" y2="29630"/>
                        <a14:foregroundMark x1="16832" y1="16138" x2="16832" y2="16138"/>
                        <a14:foregroundMark x1="23102" y1="7407" x2="23102" y2="7407"/>
                        <a14:foregroundMark x1="23102" y1="7407" x2="23102" y2="7407"/>
                        <a14:foregroundMark x1="23102" y1="7407" x2="23102" y2="7407"/>
                        <a14:foregroundMark x1="27723" y1="9259" x2="27723" y2="9259"/>
                        <a14:foregroundMark x1="30693" y1="8201" x2="30693" y2="8201"/>
                        <a14:foregroundMark x1="26073" y1="7143" x2="26073" y2="7143"/>
                        <a14:foregroundMark x1="6271" y1="7407" x2="6271" y2="7407"/>
                        <a14:foregroundMark x1="1980" y1="8730" x2="1980" y2="8730"/>
                        <a14:foregroundMark x1="2970" y1="18254" x2="2970" y2="18254"/>
                        <a14:foregroundMark x1="3630" y1="21164" x2="3630" y2="21164"/>
                        <a14:foregroundMark x1="4290" y1="23280" x2="4290" y2="23280"/>
                        <a14:foregroundMark x1="7261" y1="24868" x2="7261" y2="24868"/>
                        <a14:foregroundMark x1="45875" y1="23016" x2="45875" y2="23016"/>
                        <a14:foregroundMark x1="47195" y1="21164" x2="47195" y2="21164"/>
                        <a14:foregroundMark x1="42904" y1="23545" x2="42904" y2="23545"/>
                        <a14:foregroundMark x1="43894" y1="24074" x2="43894" y2="24074"/>
                        <a14:foregroundMark x1="45875" y1="31481" x2="45875" y2="31481"/>
                        <a14:foregroundMark x1="38944" y1="35979" x2="38944" y2="35979"/>
                        <a14:foregroundMark x1="35314" y1="35714" x2="35314" y2="35714"/>
                        <a14:foregroundMark x1="29373" y1="39418" x2="29373" y2="39418"/>
                        <a14:foregroundMark x1="36634" y1="41005" x2="36634" y2="41005"/>
                        <a14:foregroundMark x1="37294" y1="41799" x2="37294" y2="41799"/>
                        <a14:foregroundMark x1="36964" y1="41799" x2="36964" y2="41799"/>
                        <a14:foregroundMark x1="34983" y1="39418" x2="34983" y2="39418"/>
                        <a14:foregroundMark x1="22772" y1="41270" x2="22772" y2="41270"/>
                        <a14:foregroundMark x1="37954" y1="47354" x2="37954" y2="47354"/>
                        <a14:foregroundMark x1="36964" y1="47354" x2="36964" y2="47354"/>
                        <a14:foregroundMark x1="36634" y1="47090" x2="36634" y2="47090"/>
                        <a14:foregroundMark x1="36634" y1="46561" x2="36634" y2="46561"/>
                        <a14:foregroundMark x1="36964" y1="46032" x2="36964" y2="46032"/>
                        <a14:foregroundMark x1="15512" y1="26720" x2="15512" y2="26720"/>
                        <a14:foregroundMark x1="41254" y1="38360" x2="41254" y2="38360"/>
                        <a14:foregroundMark x1="37294" y1="41270" x2="37294" y2="41270"/>
                        <a14:foregroundMark x1="35974" y1="42063" x2="35974" y2="42063"/>
                        <a14:foregroundMark x1="35974" y1="40476" x2="35974" y2="40476"/>
                        <a14:foregroundMark x1="35644" y1="41005" x2="35644" y2="41005"/>
                        <a14:foregroundMark x1="37624" y1="41005" x2="37624" y2="41005"/>
                        <a14:foregroundMark x1="38284" y1="40741" x2="38284" y2="40741"/>
                        <a14:foregroundMark x1="43894" y1="33333" x2="43894" y2="33333"/>
                        <a14:foregroundMark x1="36964" y1="42063" x2="36964" y2="42063"/>
                        <a14:foregroundMark x1="37624" y1="42328" x2="37624" y2="42328"/>
                        <a14:foregroundMark x1="37294" y1="42593" x2="37294" y2="42593"/>
                        <a14:foregroundMark x1="27063" y1="46561" x2="27063" y2="46561"/>
                        <a14:foregroundMark x1="36304" y1="42593" x2="36304" y2="42593"/>
                        <a14:foregroundMark x1="36304" y1="41270" x2="36304" y2="41270"/>
                        <a14:foregroundMark x1="38284" y1="41534" x2="38284" y2="41534"/>
                        <a14:foregroundMark x1="37954" y1="42063" x2="37954" y2="42063"/>
                        <a14:foregroundMark x1="38614" y1="41799" x2="38614" y2="41799"/>
                        <a14:foregroundMark x1="38944" y1="41005" x2="38944" y2="41005"/>
                        <a14:foregroundMark x1="38944" y1="40212" x2="38944" y2="40212"/>
                        <a14:foregroundMark x1="38284" y1="39947" x2="38284" y2="39947"/>
                        <a14:foregroundMark x1="34983" y1="40476" x2="34983" y2="40476"/>
                        <a14:foregroundMark x1="34983" y1="41005" x2="34983" y2="41005"/>
                        <a14:foregroundMark x1="36634" y1="41270" x2="36634" y2="41270"/>
                        <a14:foregroundMark x1="36964" y1="40476" x2="36964" y2="4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0" r="49306" b="40694"/>
          <a:stretch/>
        </p:blipFill>
        <p:spPr>
          <a:xfrm>
            <a:off x="8272878" y="22417"/>
            <a:ext cx="738118" cy="990759"/>
          </a:xfrm>
          <a:prstGeom prst="rect">
            <a:avLst/>
          </a:prstGeom>
          <a:ln>
            <a:noFill/>
          </a:ln>
          <a:effectLst>
            <a:outerShdw blurRad="50800" dist="50800" dir="4140000" algn="ctr" rotWithShape="0">
              <a:schemeClr val="tx1">
                <a:alpha val="47000"/>
              </a:scheme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051E0D-11E3-4A3E-99A8-97B45E26CCC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2" y="22417"/>
            <a:ext cx="979011" cy="99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2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2" r:id="rId2"/>
    <p:sldLayoutId id="2147483680" r:id="rId3"/>
    <p:sldLayoutId id="2147483674" r:id="rId4"/>
    <p:sldLayoutId id="2147483677" r:id="rId5"/>
    <p:sldLayoutId id="2147483685" r:id="rId6"/>
    <p:sldLayoutId id="2147483687" r:id="rId7"/>
    <p:sldLayoutId id="2147483689" r:id="rId8"/>
  </p:sldLayoutIdLst>
  <p:hf hdr="0" ftr="0" dt="0"/>
  <p:txStyles>
    <p:titleStyle>
      <a:lvl1pPr algn="ctr" defTabSz="685783" rtl="0" eaLnBrk="1" latinLnBrk="0" hangingPunct="1">
        <a:lnSpc>
          <a:spcPts val="1950"/>
        </a:lnSpc>
        <a:spcBef>
          <a:spcPct val="0"/>
        </a:spcBef>
        <a:buNone/>
        <a:defRPr sz="5400" b="1" kern="1200">
          <a:solidFill>
            <a:srgbClr val="000050"/>
          </a:solidFill>
          <a:latin typeface="Arial Black" panose="020B0A04020102020204" pitchFamily="34" charset="0"/>
          <a:ea typeface="+mj-ea"/>
          <a:cs typeface="Arial" pitchFamily="34" charset="0"/>
        </a:defRPr>
      </a:lvl1pPr>
    </p:titleStyle>
    <p:bodyStyle>
      <a:lvl1pPr marL="173827" indent="-173827" algn="l" defTabSz="685783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195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42892" indent="-173827" algn="l" defTabSz="685783" rtl="0" eaLnBrk="1" latinLnBrk="0" hangingPunct="1">
        <a:lnSpc>
          <a:spcPct val="100000"/>
        </a:lnSpc>
        <a:spcBef>
          <a:spcPts val="468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–"/>
        <a:defRPr sz="18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516718" indent="-173827" algn="l" defTabSz="685783" rtl="0" eaLnBrk="1" latinLnBrk="0" hangingPunct="1">
        <a:lnSpc>
          <a:spcPct val="100000"/>
        </a:lnSpc>
        <a:spcBef>
          <a:spcPts val="432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1500" kern="12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685783" indent="-169065" algn="l" defTabSz="685783" rtl="0" eaLnBrk="1" latinLnBrk="0" hangingPunct="1">
        <a:lnSpc>
          <a:spcPct val="100000"/>
        </a:lnSpc>
        <a:spcBef>
          <a:spcPts val="396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–"/>
        <a:defRPr sz="1350" kern="12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859610" indent="-173827" algn="l" defTabSz="685783" rtl="0" eaLnBrk="1" latinLnBrk="0" hangingPunct="1">
        <a:lnSpc>
          <a:spcPct val="100000"/>
        </a:lnSpc>
        <a:spcBef>
          <a:spcPts val="360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1200" kern="12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88741" y="1601839"/>
            <a:ext cx="4931492" cy="204101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200" b="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CREATE A TECOM AUTHORIZATION</a:t>
            </a:r>
            <a:br>
              <a:rPr lang="en-US" sz="3200" dirty="0">
                <a:solidFill>
                  <a:schemeClr val="accent3">
                    <a:lumMod val="90000"/>
                    <a:lumOff val="10000"/>
                  </a:schemeClr>
                </a:solidFill>
              </a:rPr>
            </a:br>
            <a:br>
              <a:rPr lang="en-US" sz="3200" dirty="0">
                <a:solidFill>
                  <a:schemeClr val="accent3">
                    <a:lumMod val="90000"/>
                    <a:lumOff val="10000"/>
                  </a:schemeClr>
                </a:solidFill>
              </a:rPr>
            </a:br>
            <a:br>
              <a:rPr lang="en-US" sz="3200" dirty="0">
                <a:solidFill>
                  <a:schemeClr val="accent3">
                    <a:lumMod val="90000"/>
                    <a:lumOff val="10000"/>
                  </a:schemeClr>
                </a:solidFill>
              </a:rPr>
            </a:br>
            <a:br>
              <a:rPr lang="en-US" sz="3200" dirty="0">
                <a:solidFill>
                  <a:schemeClr val="accent3">
                    <a:lumMod val="90000"/>
                    <a:lumOff val="10000"/>
                  </a:schemeClr>
                </a:solidFill>
              </a:rPr>
            </a:br>
            <a:r>
              <a:rPr lang="en-US" sz="3200" b="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Cpl Hernandez Kuilan</a:t>
            </a:r>
            <a:br>
              <a:rPr lang="en-US" sz="3200" b="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DTS/GTCC CLERK</a:t>
            </a:r>
            <a:br>
              <a:rPr lang="en-US" sz="3200" b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703-432-6687</a:t>
            </a:r>
            <a:br>
              <a:rPr lang="en-US" sz="3200" dirty="0">
                <a:solidFill>
                  <a:schemeClr val="accent3">
                    <a:lumMod val="90000"/>
                    <a:lumOff val="10000"/>
                  </a:schemeClr>
                </a:solidFill>
              </a:rPr>
            </a:br>
            <a:br>
              <a:rPr lang="en-US" sz="3200" dirty="0">
                <a:solidFill>
                  <a:schemeClr val="accent3">
                    <a:lumMod val="90000"/>
                    <a:lumOff val="10000"/>
                  </a:schemeClr>
                </a:solidFill>
              </a:rPr>
            </a:br>
            <a:br>
              <a:rPr lang="en-US" sz="3200" dirty="0">
                <a:solidFill>
                  <a:schemeClr val="accent3">
                    <a:lumMod val="90000"/>
                    <a:lumOff val="10000"/>
                  </a:schemeClr>
                </a:solidFill>
              </a:rPr>
            </a:br>
            <a:br>
              <a:rPr lang="en-US" sz="3200" dirty="0">
                <a:solidFill>
                  <a:schemeClr val="accent3">
                    <a:lumMod val="90000"/>
                    <a:lumOff val="10000"/>
                  </a:schemeClr>
                </a:solidFill>
              </a:rPr>
            </a:br>
            <a:endParaRPr lang="en-US" sz="3200" dirty="0">
              <a:solidFill>
                <a:schemeClr val="accent3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731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95" y="1394010"/>
            <a:ext cx="7940259" cy="479724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7829550" y="5194300"/>
            <a:ext cx="6348" cy="298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474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6900" y="767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1640522"/>
            <a:ext cx="7829550" cy="474122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8153400" y="2450864"/>
            <a:ext cx="6348" cy="260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651750" y="2587510"/>
            <a:ext cx="6348" cy="260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726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07" t="-667" r="1509" b="1152"/>
          <a:stretch/>
        </p:blipFill>
        <p:spPr>
          <a:xfrm>
            <a:off x="1047750" y="1727200"/>
            <a:ext cx="7324133" cy="46863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4641848" y="2092448"/>
            <a:ext cx="330202" cy="3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49956" y="1785283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will select reporting day until graduation date.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19150" y="369570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8349" y="391795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8349" y="415290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78349" y="437515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553964" y="3953196"/>
            <a:ext cx="6092" cy="876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098225" y="3630031"/>
            <a:ext cx="3200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Scroll down</a:t>
            </a:r>
          </a:p>
        </p:txBody>
      </p:sp>
    </p:spTree>
    <p:extLst>
      <p:ext uri="{BB962C8B-B14F-4D97-AF65-F5344CB8AC3E}">
        <p14:creationId xmlns:p14="http://schemas.microsoft.com/office/powerpoint/2010/main" val="2320216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255" t="13411" r="73731" b="8616"/>
          <a:stretch/>
        </p:blipFill>
        <p:spPr>
          <a:xfrm>
            <a:off x="2107868" y="1454845"/>
            <a:ext cx="4928259" cy="497804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080076" y="3298785"/>
            <a:ext cx="3067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15148" y="3728416"/>
            <a:ext cx="3200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Scroll down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494880" y="4051581"/>
            <a:ext cx="6092" cy="876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173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538" r="9642" b="1816"/>
          <a:stretch/>
        </p:blipFill>
        <p:spPr>
          <a:xfrm>
            <a:off x="2102193" y="1426144"/>
            <a:ext cx="5468113" cy="478126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4836249" y="4346294"/>
            <a:ext cx="381964" cy="5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992016" y="5708249"/>
            <a:ext cx="40" cy="287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02193" y="6070988"/>
            <a:ext cx="40902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 96 and type: 0.00. Then save adjustments.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962890" y="6182336"/>
            <a:ext cx="304801" cy="100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36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50" y="1673379"/>
            <a:ext cx="6977795" cy="444388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7733414" y="5245395"/>
            <a:ext cx="1980" cy="39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991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" y="1464044"/>
            <a:ext cx="8305800" cy="508915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461744" y="5555512"/>
            <a:ext cx="1980" cy="39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325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6" t="10234" r="1" b="6002"/>
          <a:stretch/>
        </p:blipFill>
        <p:spPr>
          <a:xfrm>
            <a:off x="383608" y="1659314"/>
            <a:ext cx="8376780" cy="42976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0125" y="3699001"/>
            <a:ext cx="4090263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50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/>
                <a:cs typeface="Times New Roman"/>
              </a:rPr>
              <a:t>Ensure personal bank routing info is up to date.</a:t>
            </a:r>
            <a:endParaRPr lang="en-US">
              <a:latin typeface="Times New Roman"/>
              <a:cs typeface="Times New Roman"/>
            </a:endParaRPr>
          </a:p>
          <a:p>
            <a:endParaRPr lang="en-US" sz="1500" dirty="0">
              <a:solidFill>
                <a:schemeClr val="accent3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918096" y="3380577"/>
            <a:ext cx="40" cy="287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745464" y="4236696"/>
            <a:ext cx="1980" cy="39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1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7" y="1530772"/>
            <a:ext cx="7360917" cy="45303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37796" y="2315946"/>
            <a:ext cx="24339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Scroll Down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008356" y="2826521"/>
            <a:ext cx="3544" cy="1073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760704" y="4946753"/>
            <a:ext cx="1980" cy="39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799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75" y="1499525"/>
            <a:ext cx="7892450" cy="48574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1768" y="2721746"/>
            <a:ext cx="33752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reason code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61768" y="4786563"/>
            <a:ext cx="33752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reason code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97423" y="4948146"/>
            <a:ext cx="6160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280303" y="2883329"/>
            <a:ext cx="6160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09702" y="3605094"/>
            <a:ext cx="33752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BARRACKS PROVIDED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9702" y="5508328"/>
            <a:ext cx="33752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BARRACKS PROVIDED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206794" y="5670540"/>
            <a:ext cx="805898" cy="10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5206794" y="3605094"/>
            <a:ext cx="805898" cy="10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304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35" y="1311721"/>
            <a:ext cx="7623565" cy="51658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5867" y="3075027"/>
            <a:ext cx="309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Create New Document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65867" y="3499367"/>
            <a:ext cx="309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Routine TDY Trip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31596" y="3298518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031596" y="3716389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773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8" y="1578564"/>
            <a:ext cx="7315200" cy="450219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7916916" y="3231898"/>
            <a:ext cx="3544" cy="1073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70156" y="2765058"/>
            <a:ext cx="24339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Scroll Down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379704" y="4354975"/>
            <a:ext cx="1980" cy="39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452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2" y="1407335"/>
            <a:ext cx="7801894" cy="480173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4505241" y="2830606"/>
            <a:ext cx="66756" cy="301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029184" y="2932702"/>
            <a:ext cx="1980" cy="39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81351" y="4726284"/>
            <a:ext cx="24339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219712" y="5049449"/>
            <a:ext cx="161639" cy="236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49386" y="2574180"/>
            <a:ext cx="24339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Select WWT Routing List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5241" y="2519792"/>
            <a:ext cx="24339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451672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02" r="63003" b="3846"/>
          <a:stretch/>
        </p:blipFill>
        <p:spPr>
          <a:xfrm>
            <a:off x="436290" y="1364966"/>
            <a:ext cx="8395380" cy="502976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1365250" y="3654266"/>
            <a:ext cx="0" cy="225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03500" y="3064592"/>
            <a:ext cx="0" cy="206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286250" y="3671649"/>
            <a:ext cx="0" cy="225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425700" y="6050349"/>
            <a:ext cx="177800" cy="115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69052" y="6041186"/>
            <a:ext cx="266700" cy="3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9925" y="3890883"/>
            <a:ext cx="3867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Day you reported to MSG SCHOOL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16164" y="2697208"/>
            <a:ext cx="3867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Day of graduation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02177" y="3877159"/>
            <a:ext cx="3867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Quantico MC Combat Dev CMD,</a:t>
            </a:r>
            <a:r>
              <a:rPr lang="it-IT" sz="12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</a:t>
            </a:r>
            <a:endParaRPr lang="en-US" sz="1200" dirty="0">
              <a:solidFill>
                <a:schemeClr val="accent3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18150" y="5888851"/>
            <a:ext cx="2825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Quantico MC Combat Dev CMD,</a:t>
            </a:r>
            <a:r>
              <a:rPr lang="it-IT" sz="12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</a:t>
            </a:r>
            <a:endParaRPr lang="en-US" sz="1200" dirty="0">
              <a:solidFill>
                <a:schemeClr val="accent3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14600" y="6108099"/>
            <a:ext cx="3867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Quantico MC Combat Dev CMD,</a:t>
            </a:r>
            <a:r>
              <a:rPr lang="it-IT" sz="12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</a:t>
            </a:r>
            <a:endParaRPr lang="en-US" sz="1200" dirty="0">
              <a:solidFill>
                <a:schemeClr val="accent3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671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" y="1479021"/>
            <a:ext cx="7601743" cy="5076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48444" y="3283238"/>
            <a:ext cx="22233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 down box (Training)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1407" y="4017186"/>
            <a:ext cx="14847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# MSG STUDENT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981744" y="3444821"/>
            <a:ext cx="266700" cy="3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29050" y="4375905"/>
            <a:ext cx="266700" cy="3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90710" y="4214322"/>
            <a:ext cx="4072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exactly as stated on the description provided</a:t>
            </a:r>
          </a:p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 5-21 MSG STUDENT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594600" y="5778500"/>
            <a:ext cx="6350" cy="300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11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80" y="1451657"/>
            <a:ext cx="8490753" cy="4629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8312" y="4864785"/>
            <a:ext cx="31101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Nothing will be filled. Click continue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061200" y="5187950"/>
            <a:ext cx="0" cy="325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556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48" y="1803400"/>
            <a:ext cx="7569200" cy="43486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56751" y="1430843"/>
            <a:ext cx="12153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Skip booking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658100" y="1803400"/>
            <a:ext cx="6350" cy="305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134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28" y="1727200"/>
            <a:ext cx="7828472" cy="4610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02801" y="1194485"/>
            <a:ext cx="12153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Skip booking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829548" y="1517650"/>
            <a:ext cx="6350" cy="305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469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" y="1822688"/>
            <a:ext cx="8026398" cy="473780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48" y="745965"/>
            <a:ext cx="7886700" cy="4842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93299" y="1162255"/>
            <a:ext cx="12153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Skip booking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000998" y="1466850"/>
            <a:ext cx="6350" cy="305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92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5" y="1313888"/>
            <a:ext cx="7639047" cy="468686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7575550" y="5435600"/>
            <a:ext cx="6348" cy="178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2450" y="5066268"/>
            <a:ext cx="3200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Scroll down and continue</a:t>
            </a:r>
          </a:p>
        </p:txBody>
      </p:sp>
    </p:spTree>
    <p:extLst>
      <p:ext uri="{BB962C8B-B14F-4D97-AF65-F5344CB8AC3E}">
        <p14:creationId xmlns:p14="http://schemas.microsoft.com/office/powerpoint/2010/main" val="4003428158"/>
      </p:ext>
    </p:extLst>
  </p:cSld>
  <p:clrMapOvr>
    <a:masterClrMapping/>
  </p:clrMapOvr>
</p:sld>
</file>

<file path=ppt/theme/theme1.xml><?xml version="1.0" encoding="utf-8"?>
<a:theme xmlns:a="http://schemas.openxmlformats.org/drawingml/2006/main" name="1_MASTER_4x3_Template">
  <a:themeElements>
    <a:clrScheme name="Custom 16">
      <a:dk1>
        <a:sysClr val="windowText" lastClr="000000"/>
      </a:dk1>
      <a:lt1>
        <a:sysClr val="window" lastClr="FFFFFF"/>
      </a:lt1>
      <a:dk2>
        <a:srgbClr val="666666"/>
      </a:dk2>
      <a:lt2>
        <a:srgbClr val="CBCCCC"/>
      </a:lt2>
      <a:accent1>
        <a:srgbClr val="FF0000"/>
      </a:accent1>
      <a:accent2>
        <a:srgbClr val="AADDEE"/>
      </a:accent2>
      <a:accent3>
        <a:srgbClr val="003344"/>
      </a:accent3>
      <a:accent4>
        <a:srgbClr val="77AA99"/>
      </a:accent4>
      <a:accent5>
        <a:srgbClr val="EEAA00"/>
      </a:accent5>
      <a:accent6>
        <a:srgbClr val="408FCD"/>
      </a:accent6>
      <a:hlink>
        <a:srgbClr val="408FCD"/>
      </a:hlink>
      <a:folHlink>
        <a:srgbClr val="666666"/>
      </a:folHlink>
    </a:clrScheme>
    <a:fontScheme name="Accen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32a0ab0-9ec4-496e-ac89-add750a80904" xsi:nil="true"/>
    <lcf76f155ced4ddcb4097134ff3c332f xmlns="e1253379-76a9-44af-ba63-7c542ab290a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D4FBEF4EF67B42A8CDD92A88960B63" ma:contentTypeVersion="16" ma:contentTypeDescription="Create a new document." ma:contentTypeScope="" ma:versionID="66d517df5033121de0b65067f3c9568e">
  <xsd:schema xmlns:xsd="http://www.w3.org/2001/XMLSchema" xmlns:xs="http://www.w3.org/2001/XMLSchema" xmlns:p="http://schemas.microsoft.com/office/2006/metadata/properties" xmlns:ns2="e1253379-76a9-44af-ba63-7c542ab290a4" xmlns:ns3="032a0ab0-9ec4-496e-ac89-add750a80904" targetNamespace="http://schemas.microsoft.com/office/2006/metadata/properties" ma:root="true" ma:fieldsID="dee0582608cbabbc9f8a227a2bf1dfbf" ns2:_="" ns3:_="">
    <xsd:import namespace="e1253379-76a9-44af-ba63-7c542ab290a4"/>
    <xsd:import namespace="032a0ab0-9ec4-496e-ac89-add750a80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253379-76a9-44af-ba63-7c542ab290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0c4236b-c3ef-4727-9e6d-e99ea6badd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a0ab0-9ec4-496e-ac89-add750a8090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17f5556-f1d9-400c-bfe9-dbbf826efccf}" ma:internalName="TaxCatchAll" ma:showField="CatchAllData" ma:web="032a0ab0-9ec4-496e-ac89-add750a80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01881C-BD88-4F46-AD2E-51A356B4F098}">
  <ds:schemaRefs>
    <ds:schemaRef ds:uri="http://purl.org/dc/elements/1.1/"/>
    <ds:schemaRef ds:uri="http://schemas.microsoft.com/office/2006/metadata/properties"/>
    <ds:schemaRef ds:uri="b967ba5b-1640-4873-9a29-9f29dab12ccc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032a0ab0-9ec4-496e-ac89-add750a80904"/>
    <ds:schemaRef ds:uri="e1253379-76a9-44af-ba63-7c542ab290a4"/>
  </ds:schemaRefs>
</ds:datastoreItem>
</file>

<file path=customXml/itemProps2.xml><?xml version="1.0" encoding="utf-8"?>
<ds:datastoreItem xmlns:ds="http://schemas.openxmlformats.org/officeDocument/2006/customXml" ds:itemID="{A79D81C6-83E5-4E9A-9F5D-C689EAB8A6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226111-2621-4152-BA0B-BCEC8050B6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253379-76a9-44af-ba63-7c542ab290a4"/>
    <ds:schemaRef ds:uri="032a0ab0-9ec4-496e-ac89-add750a80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</TotalTime>
  <Words>172</Words>
  <Application>Microsoft Office PowerPoint</Application>
  <PresentationFormat>On-screen Show (4:3)</PresentationFormat>
  <Paragraphs>33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1_MASTER_4x3_Template</vt:lpstr>
      <vt:lpstr>HOW TO CREATE A TECOM AUTHORIZATION    Cpl Hernandez Kuilan DTS/GTCC CLERK 703-432-6687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Aerni Jr, Anthony J.</dc:creator>
  <cp:lastModifiedBy>Hernandez Kuilan Cpl Camille E</cp:lastModifiedBy>
  <cp:revision>1209</cp:revision>
  <cp:lastPrinted>2019-05-24T16:10:31Z</cp:lastPrinted>
  <dcterms:modified xsi:type="dcterms:W3CDTF">2024-02-22T18:24:10Z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0x010100D0D4FBEF4EF67B42A8CDD92A88960B63</vt:lpwstr>
  </property>
  <property fmtid="{D5CDD505-2E9C-101B-9397-08002B2CF9AE}" pid="3" name="MSIP_Label_1665d9ee-429a-4d5f-97cc-cfb56e044a6e_Enabled">
    <vt:lpwstr>true</vt:lpwstr>
  </property>
  <property fmtid="{D5CDD505-2E9C-101B-9397-08002B2CF9AE}" pid="4" name="MSIP_Label_1665d9ee-429a-4d5f-97cc-cfb56e044a6e_SetDate">
    <vt:lpwstr>2024-02-22T18:24:00Z</vt:lpwstr>
  </property>
  <property fmtid="{D5CDD505-2E9C-101B-9397-08002B2CF9AE}" pid="5" name="MSIP_Label_1665d9ee-429a-4d5f-97cc-cfb56e044a6e_Method">
    <vt:lpwstr>Privileged</vt:lpwstr>
  </property>
  <property fmtid="{D5CDD505-2E9C-101B-9397-08002B2CF9AE}" pid="6" name="MSIP_Label_1665d9ee-429a-4d5f-97cc-cfb56e044a6e_Name">
    <vt:lpwstr>1665d9ee-429a-4d5f-97cc-cfb56e044a6e</vt:lpwstr>
  </property>
  <property fmtid="{D5CDD505-2E9C-101B-9397-08002B2CF9AE}" pid="7" name="MSIP_Label_1665d9ee-429a-4d5f-97cc-cfb56e044a6e_SiteId">
    <vt:lpwstr>66cf5074-5afe-48d1-a691-a12b2121f44b</vt:lpwstr>
  </property>
  <property fmtid="{D5CDD505-2E9C-101B-9397-08002B2CF9AE}" pid="8" name="MSIP_Label_1665d9ee-429a-4d5f-97cc-cfb56e044a6e_ActionId">
    <vt:lpwstr>2a5f6791-934a-498d-9f3b-bd9ff3d4bbc7</vt:lpwstr>
  </property>
  <property fmtid="{D5CDD505-2E9C-101B-9397-08002B2CF9AE}" pid="9" name="MSIP_Label_1665d9ee-429a-4d5f-97cc-cfb56e044a6e_ContentBits">
    <vt:lpwstr>0</vt:lpwstr>
  </property>
  <property fmtid="{D5CDD505-2E9C-101B-9397-08002B2CF9AE}" pid="10" name="MediaServiceImageTags">
    <vt:lpwstr/>
  </property>
</Properties>
</file>